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7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0" y="1484784"/>
            <a:ext cx="5797127" cy="2138241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Анализ итогов ГИА по математике 2022г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Учитель математики </a:t>
            </a:r>
          </a:p>
          <a:p>
            <a:pPr algn="r"/>
            <a:r>
              <a:rPr lang="ru-RU" dirty="0" smtClean="0"/>
              <a:t>Пахомова О.В.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71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171258"/>
          </a:xfrm>
        </p:spPr>
        <p:txBody>
          <a:bodyPr>
            <a:normAutofit/>
          </a:bodyPr>
          <a:lstStyle/>
          <a:p>
            <a:r>
              <a:rPr lang="ru-RU" sz="3200" dirty="0"/>
              <a:t>Анализ </a:t>
            </a:r>
            <a:r>
              <a:rPr lang="ru-RU" sz="3200" dirty="0" smtClean="0"/>
              <a:t>итогов </a:t>
            </a:r>
            <a:r>
              <a:rPr lang="ru-RU" sz="3200" dirty="0"/>
              <a:t>ГИА в </a:t>
            </a:r>
            <a:r>
              <a:rPr lang="ru-RU" sz="3200" dirty="0" smtClean="0"/>
              <a:t>2022г </a:t>
            </a:r>
            <a:r>
              <a:rPr lang="ru-RU" sz="3200" dirty="0"/>
              <a:t>по математике в 11 </a:t>
            </a:r>
            <a:r>
              <a:rPr lang="ru-RU" sz="3200" dirty="0" smtClean="0"/>
              <a:t>классе (база)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326335"/>
              </p:ext>
            </p:extLst>
          </p:nvPr>
        </p:nvGraphicFramePr>
        <p:xfrm>
          <a:off x="899592" y="1988841"/>
          <a:ext cx="7344815" cy="3898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/>
                <a:gridCol w="1468963"/>
                <a:gridCol w="1468963"/>
                <a:gridCol w="1468963"/>
                <a:gridCol w="1468963"/>
              </a:tblGrid>
              <a:tr h="910431"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</a:tr>
              <a:tr h="69683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 району</a:t>
                      </a:r>
                    </a:p>
                    <a:p>
                      <a:r>
                        <a:rPr lang="ru-RU" sz="1800" dirty="0" smtClean="0"/>
                        <a:t>35 </a:t>
                      </a:r>
                      <a:r>
                        <a:rPr lang="ru-RU" sz="1800" dirty="0" err="1" smtClean="0"/>
                        <a:t>обуч-ся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728345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Турочакская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23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728345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Кебезенская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5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82447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Иогачская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7 </a:t>
                      </a:r>
                      <a:r>
                        <a:rPr lang="ru-RU" sz="1400" dirty="0" err="1" smtClean="0"/>
                        <a:t>оюуч-ся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0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171258"/>
          </a:xfrm>
        </p:spPr>
        <p:txBody>
          <a:bodyPr>
            <a:normAutofit/>
          </a:bodyPr>
          <a:lstStyle/>
          <a:p>
            <a:r>
              <a:rPr lang="ru-RU" sz="3200" dirty="0"/>
              <a:t>Анализ </a:t>
            </a:r>
            <a:r>
              <a:rPr lang="ru-RU" sz="3200" dirty="0" smtClean="0"/>
              <a:t>итогов </a:t>
            </a:r>
            <a:r>
              <a:rPr lang="ru-RU" sz="3200" dirty="0"/>
              <a:t>ГИА в </a:t>
            </a:r>
            <a:r>
              <a:rPr lang="ru-RU" sz="3200" dirty="0" smtClean="0"/>
              <a:t>2022г </a:t>
            </a:r>
            <a:r>
              <a:rPr lang="ru-RU" sz="3200" dirty="0"/>
              <a:t>по математике в 11 </a:t>
            </a:r>
            <a:r>
              <a:rPr lang="ru-RU" sz="3200" dirty="0" smtClean="0"/>
              <a:t>классе (профиль)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747682"/>
              </p:ext>
            </p:extLst>
          </p:nvPr>
        </p:nvGraphicFramePr>
        <p:xfrm>
          <a:off x="899592" y="1988841"/>
          <a:ext cx="7344815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/>
                <a:gridCol w="1468963"/>
                <a:gridCol w="1468963"/>
                <a:gridCol w="2937926"/>
              </a:tblGrid>
              <a:tr h="79642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обучающихся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Наименьший</a:t>
                      </a:r>
                      <a:r>
                        <a:rPr lang="ru-RU" sz="1400" baseline="0" dirty="0" smtClean="0"/>
                        <a:t> балл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Наибольший</a:t>
                      </a:r>
                      <a:r>
                        <a:rPr lang="ru-RU" sz="1400" baseline="0" dirty="0" smtClean="0"/>
                        <a:t> балл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61161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 району</a:t>
                      </a:r>
                    </a:p>
                    <a:p>
                      <a:r>
                        <a:rPr lang="ru-RU" sz="1800" dirty="0" smtClean="0"/>
                        <a:t>19 </a:t>
                      </a:r>
                      <a:r>
                        <a:rPr lang="ru-RU" sz="1800" dirty="0" err="1" smtClean="0"/>
                        <a:t>обуч-ся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 б</a:t>
                      </a:r>
                      <a:r>
                        <a:rPr lang="ru-RU" baseline="0" dirty="0" smtClean="0"/>
                        <a:t> (1обуч)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 б</a:t>
                      </a:r>
                      <a:r>
                        <a:rPr lang="ru-RU" baseline="0" dirty="0" smtClean="0"/>
                        <a:t> (3обуч)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98982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Турочакская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10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72 б – 3 об;</a:t>
                      </a:r>
                      <a:r>
                        <a:rPr lang="ru-RU" sz="1200" baseline="0" dirty="0" smtClean="0"/>
                        <a:t>   68 б- 1 об; 66 б – 2 об;</a:t>
                      </a:r>
                    </a:p>
                    <a:p>
                      <a:r>
                        <a:rPr lang="ru-RU" sz="1200" baseline="0" dirty="0" smtClean="0"/>
                        <a:t>64 б – 1 об;   46 б – 1 об;  40 б – 2 об</a:t>
                      </a:r>
                      <a:endParaRPr lang="ru-RU" sz="1200" dirty="0"/>
                    </a:p>
                  </a:txBody>
                  <a:tcPr/>
                </a:tc>
              </a:tr>
              <a:tr h="698982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Иогачская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5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r>
                        <a:rPr lang="ru-RU" baseline="0" dirty="0" smtClean="0"/>
                        <a:t>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</a:t>
                      </a:r>
                      <a:r>
                        <a:rPr lang="ru-RU" baseline="0" dirty="0" smtClean="0"/>
                        <a:t>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58 баллов – 3 </a:t>
                      </a:r>
                      <a:r>
                        <a:rPr lang="ru-RU" sz="1200" dirty="0" err="1" smtClean="0"/>
                        <a:t>обуч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34 балла – 2 </a:t>
                      </a:r>
                      <a:r>
                        <a:rPr lang="ru-RU" sz="1200" dirty="0" err="1" smtClean="0"/>
                        <a:t>обуч</a:t>
                      </a:r>
                      <a:endParaRPr lang="ru-RU" sz="1200" dirty="0"/>
                    </a:p>
                  </a:txBody>
                  <a:tcPr/>
                </a:tc>
              </a:tr>
              <a:tr h="7212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Дмитриевская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СОШ</a:t>
                      </a:r>
                    </a:p>
                    <a:p>
                      <a:r>
                        <a:rPr lang="ru-RU" sz="1400" dirty="0" smtClean="0"/>
                        <a:t>2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</a:t>
                      </a:r>
                      <a:r>
                        <a:rPr lang="ru-RU" baseline="0" dirty="0" smtClean="0"/>
                        <a:t>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1236">
                <a:tc>
                  <a:txBody>
                    <a:bodyPr/>
                    <a:lstStyle/>
                    <a:p>
                      <a:r>
                        <a:rPr lang="ru-RU" sz="1400" baseline="0" dirty="0" err="1" smtClean="0"/>
                        <a:t>Бийкинская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СОШ</a:t>
                      </a:r>
                    </a:p>
                    <a:p>
                      <a:r>
                        <a:rPr lang="ru-RU" sz="1400" dirty="0" smtClean="0"/>
                        <a:t>2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68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8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dirty="0"/>
              <a:t>Анализ итогов </a:t>
            </a:r>
            <a:r>
              <a:rPr lang="ru-RU" sz="4800" dirty="0" smtClean="0"/>
              <a:t>ГИА </a:t>
            </a:r>
            <a:r>
              <a:rPr lang="ru-RU" sz="4800" dirty="0"/>
              <a:t>по </a:t>
            </a:r>
            <a:r>
              <a:rPr lang="ru-RU" sz="4800" dirty="0" smtClean="0"/>
              <a:t>математике</a:t>
            </a:r>
          </a:p>
          <a:p>
            <a:pPr marL="0" indent="0">
              <a:buNone/>
            </a:pPr>
            <a:r>
              <a:rPr lang="ru-RU" sz="4800" dirty="0" smtClean="0"/>
              <a:t> </a:t>
            </a:r>
            <a:r>
              <a:rPr lang="ru-RU" sz="4800" dirty="0"/>
              <a:t>в 9 классах</a:t>
            </a:r>
          </a:p>
        </p:txBody>
      </p:sp>
    </p:spTree>
    <p:extLst>
      <p:ext uri="{BB962C8B-B14F-4D97-AF65-F5344CB8AC3E}">
        <p14:creationId xmlns:p14="http://schemas.microsoft.com/office/powerpoint/2010/main" val="36376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719"/>
          </a:xfrm>
        </p:spPr>
        <p:txBody>
          <a:bodyPr>
            <a:normAutofit fontScale="90000"/>
          </a:bodyPr>
          <a:lstStyle/>
          <a:p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45744"/>
              </p:ext>
            </p:extLst>
          </p:nvPr>
        </p:nvGraphicFramePr>
        <p:xfrm>
          <a:off x="827584" y="836712"/>
          <a:ext cx="7344815" cy="5541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152128"/>
                <a:gridCol w="1008112"/>
                <a:gridCol w="1584176"/>
                <a:gridCol w="1224135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обучающихся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«5»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«3»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«2»</a:t>
                      </a:r>
                      <a:endParaRPr lang="ru-RU" sz="14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 району</a:t>
                      </a:r>
                    </a:p>
                    <a:p>
                      <a:r>
                        <a:rPr lang="ru-RU" sz="1800" dirty="0" smtClean="0"/>
                        <a:t>144 обучающихся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                (</a:t>
                      </a:r>
                      <a:r>
                        <a:rPr lang="ru-RU" sz="1400" dirty="0" smtClean="0"/>
                        <a:t>89 после пересдачи)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</a:p>
                    <a:p>
                      <a:r>
                        <a:rPr lang="ru-RU" sz="1400" dirty="0" smtClean="0"/>
                        <a:t>(9</a:t>
                      </a:r>
                      <a:r>
                        <a:rPr lang="ru-RU" sz="1400" baseline="0" dirty="0" smtClean="0"/>
                        <a:t> осталось)</a:t>
                      </a:r>
                      <a:endParaRPr lang="ru-RU" sz="1400" dirty="0"/>
                    </a:p>
                  </a:txBody>
                  <a:tcPr/>
                </a:tc>
              </a:tr>
              <a:tr h="4400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Турочакская</a:t>
                      </a:r>
                      <a:r>
                        <a:rPr lang="ru-RU" sz="1400" dirty="0" smtClean="0"/>
                        <a:t> (68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 (34)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11(5)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Иогачская</a:t>
                      </a:r>
                      <a:r>
                        <a:rPr lang="ru-RU" sz="1400" dirty="0" smtClean="0"/>
                        <a:t> (19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 (13)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(1)</a:t>
                      </a:r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Дмитриевская</a:t>
                      </a:r>
                      <a:r>
                        <a:rPr lang="ru-RU" sz="1400" baseline="0" dirty="0" smtClean="0"/>
                        <a:t> (12обуч)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(10)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(0)</a:t>
                      </a:r>
                      <a:endParaRPr lang="ru-RU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Кебезенская</a:t>
                      </a:r>
                      <a:r>
                        <a:rPr lang="ru-RU" sz="1400" baseline="0" dirty="0" smtClean="0"/>
                        <a:t> (9 </a:t>
                      </a:r>
                      <a:r>
                        <a:rPr lang="ru-RU" sz="1400" baseline="0" dirty="0" err="1" smtClean="0"/>
                        <a:t>обуч</a:t>
                      </a:r>
                      <a:r>
                        <a:rPr lang="ru-RU" sz="1400" baseline="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(1)</a:t>
                      </a:r>
                      <a:endParaRPr lang="ru-RU" dirty="0"/>
                    </a:p>
                  </a:txBody>
                  <a:tcPr/>
                </a:tc>
              </a:tr>
              <a:tr h="34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Верх-</a:t>
                      </a:r>
                      <a:r>
                        <a:rPr lang="ru-RU" sz="1400" dirty="0" err="1" smtClean="0"/>
                        <a:t>Бийская</a:t>
                      </a:r>
                      <a:r>
                        <a:rPr lang="ru-RU" sz="1400" dirty="0" smtClean="0"/>
                        <a:t> (10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(8)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(1)</a:t>
                      </a:r>
                      <a:endParaRPr lang="ru-RU" dirty="0"/>
                    </a:p>
                  </a:txBody>
                  <a:tcPr/>
                </a:tc>
              </a:tr>
              <a:tr h="41488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Бийкинская</a:t>
                      </a:r>
                      <a:r>
                        <a:rPr lang="ru-RU" sz="1400" dirty="0" smtClean="0"/>
                        <a:t> (9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(6)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(1)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Тондошенская</a:t>
                      </a:r>
                      <a:r>
                        <a:rPr lang="ru-RU" sz="1400" dirty="0" smtClean="0"/>
                        <a:t> (7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Курмач-Байгольская</a:t>
                      </a:r>
                      <a:r>
                        <a:rPr lang="ru-RU" sz="1400" dirty="0" smtClean="0"/>
                        <a:t> (6об)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Тулойская</a:t>
                      </a:r>
                      <a:r>
                        <a:rPr lang="ru-RU" sz="1400" dirty="0" smtClean="0"/>
                        <a:t> (2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Яйлинская</a:t>
                      </a:r>
                      <a:r>
                        <a:rPr lang="ru-RU" sz="1400" dirty="0" smtClean="0"/>
                        <a:t> (2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23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95194"/>
          </a:xfrm>
        </p:spPr>
        <p:txBody>
          <a:bodyPr>
            <a:normAutofit/>
          </a:bodyPr>
          <a:lstStyle/>
          <a:p>
            <a:r>
              <a:rPr lang="ru-RU" sz="1800" dirty="0"/>
              <a:t>Анализ итогов ГИА в 2022г по математике в 9 </a:t>
            </a:r>
            <a:r>
              <a:rPr lang="ru-RU" sz="1800" dirty="0" smtClean="0"/>
              <a:t>классах (ГВЭ)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508730"/>
              </p:ext>
            </p:extLst>
          </p:nvPr>
        </p:nvGraphicFramePr>
        <p:xfrm>
          <a:off x="1691680" y="2132856"/>
          <a:ext cx="5184575" cy="3675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584176"/>
                <a:gridCol w="1224135"/>
              </a:tblGrid>
              <a:tr h="3021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обучающихся ГВЭ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«3»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«2»</a:t>
                      </a:r>
                      <a:endParaRPr lang="ru-RU" sz="14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 району</a:t>
                      </a:r>
                    </a:p>
                    <a:p>
                      <a:r>
                        <a:rPr lang="ru-RU" sz="1800" dirty="0" smtClean="0"/>
                        <a:t>11 обучающихся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(пересдали)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00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Турочакская</a:t>
                      </a:r>
                      <a:r>
                        <a:rPr lang="ru-RU" sz="1400" dirty="0" smtClean="0"/>
                        <a:t> (2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(2)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(0)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Иогачская</a:t>
                      </a:r>
                      <a:r>
                        <a:rPr lang="ru-RU" sz="1400" dirty="0" smtClean="0"/>
                        <a:t> (1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(1)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(0)</a:t>
                      </a:r>
                      <a:endParaRPr lang="ru-RU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Кебезенская</a:t>
                      </a:r>
                      <a:r>
                        <a:rPr lang="ru-RU" sz="1400" baseline="0" dirty="0" smtClean="0"/>
                        <a:t> (4 </a:t>
                      </a:r>
                      <a:r>
                        <a:rPr lang="ru-RU" sz="1400" baseline="0" dirty="0" err="1" smtClean="0"/>
                        <a:t>обуч</a:t>
                      </a:r>
                      <a:r>
                        <a:rPr lang="ru-RU" sz="1400" baseline="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baseline="0" dirty="0" smtClean="0"/>
                        <a:t> (4)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(0)</a:t>
                      </a:r>
                      <a:endParaRPr lang="ru-RU" dirty="0"/>
                    </a:p>
                  </a:txBody>
                  <a:tcPr/>
                </a:tc>
              </a:tr>
              <a:tr h="41488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Бийкинская</a:t>
                      </a:r>
                      <a:r>
                        <a:rPr lang="ru-RU" sz="1400" dirty="0" smtClean="0"/>
                        <a:t> (1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Тондошенская</a:t>
                      </a:r>
                      <a:r>
                        <a:rPr lang="ru-RU" sz="1400" dirty="0" smtClean="0"/>
                        <a:t> (3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baseline="0" dirty="0" smtClean="0"/>
                        <a:t> (3)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r>
                        <a:rPr lang="ru-RU" baseline="0" dirty="0" smtClean="0"/>
                        <a:t> (0)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Тулойская</a:t>
                      </a:r>
                      <a:r>
                        <a:rPr lang="ru-RU" sz="1400" dirty="0" smtClean="0"/>
                        <a:t> (1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-(1)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r>
                        <a:rPr lang="ru-RU" baseline="0" dirty="0" smtClean="0"/>
                        <a:t> (0)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9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100</TotalTime>
  <Words>438</Words>
  <Application>Microsoft Office PowerPoint</Application>
  <PresentationFormat>Экран (4:3)</PresentationFormat>
  <Paragraphs>164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Кнопка</vt:lpstr>
      <vt:lpstr>Анализ итогов ГИА по математике 2022г</vt:lpstr>
      <vt:lpstr>Анализ итогов ГИА в 2022г по математике в 11 классе (база)</vt:lpstr>
      <vt:lpstr>Анализ итогов ГИА в 2022г по математике в 11 классе (профиль)</vt:lpstr>
      <vt:lpstr>Презентация PowerPoint</vt:lpstr>
      <vt:lpstr>Презентация PowerPoint</vt:lpstr>
      <vt:lpstr>Анализ итогов ГИА в 2022г по математике в 9 классах (ГВЭ)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итогов ГИА 2022г</dc:title>
  <dc:creator>РС</dc:creator>
  <cp:lastModifiedBy>Пользователь</cp:lastModifiedBy>
  <cp:revision>12</cp:revision>
  <dcterms:created xsi:type="dcterms:W3CDTF">2022-08-21T12:22:42Z</dcterms:created>
  <dcterms:modified xsi:type="dcterms:W3CDTF">2022-08-22T02:16:25Z</dcterms:modified>
</cp:coreProperties>
</file>